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2045961-4E8F-4880-9931-EF945836187A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4DF3F25-0A45-4413-81DB-2FF8D5CA1F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676400"/>
            <a:ext cx="9144000" cy="25298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我來親近耶穌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Draw Near to Jesus</a:t>
            </a:r>
            <a:endParaRPr lang="en-US" sz="4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277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我來親近耶穌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祂會牽我手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khan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I come to Jesus,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take my hand;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032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溫柔領我進前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入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天堂得救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tit-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kindly lead me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a better land.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031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來親近耶穌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心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就極歡喜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I come to Jesus,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I shall be;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398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祂溫柔叫小兒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親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像我和你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gently calling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Little ones like 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503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祂給好的小兒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 ho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得白衫可穿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with happy children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Robed in snow-y white,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343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朝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見我的救主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永住祂面前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bin-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shall see my Savior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that world so bright.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587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來親近耶穌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kun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心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就極歡喜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I come to Jesus,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I shall be;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382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祂溫柔叫小兒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un-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親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像我和你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gently calling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Little ones like 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101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我來親近耶穌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祂會賜大福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I come to Jesus,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make me glad;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755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心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裏或是憂悶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祂給我快樂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 ho  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give me pleasure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my heart is sad.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620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來親近耶穌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kun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心就極歡喜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I come to Jesus,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I shall be;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272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祂溫柔叫小兒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親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像我和你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gently calling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Little ones like 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959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5791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我來親近耶穌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祂會聽祈禱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I come to Jesus,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hear my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pray’r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032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祂有深深愛我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chhim-chhim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做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我的中保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Tiong-po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love me dearly,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my sins did bear.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327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來親近耶穌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kun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心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就極歡喜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I come to Jesus,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I shall be;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316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祂溫柔叫小兒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親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像我和你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gently calling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Little ones like 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869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96</TotalTime>
  <Words>616</Words>
  <Application>Microsoft Office PowerPoint</Application>
  <PresentationFormat>On-screen Show (4:3)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Candara</vt:lpstr>
      <vt:lpstr>Georgia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17</cp:revision>
  <dcterms:created xsi:type="dcterms:W3CDTF">2017-05-26T03:15:53Z</dcterms:created>
  <dcterms:modified xsi:type="dcterms:W3CDTF">2017-05-27T05:02:45Z</dcterms:modified>
</cp:coreProperties>
</file>